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7459-3F96-4C3F-82E8-39168F99A87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92E3-A262-42D8-8F8F-21C91CEC5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7459-3F96-4C3F-82E8-39168F99A87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92E3-A262-42D8-8F8F-21C91CEC5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7459-3F96-4C3F-82E8-39168F99A87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92E3-A262-42D8-8F8F-21C91CEC5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7459-3F96-4C3F-82E8-39168F99A87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92E3-A262-42D8-8F8F-21C91CEC5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7459-3F96-4C3F-82E8-39168F99A87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92E3-A262-42D8-8F8F-21C91CEC5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7459-3F96-4C3F-82E8-39168F99A87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92E3-A262-42D8-8F8F-21C91CEC5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7459-3F96-4C3F-82E8-39168F99A87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92E3-A262-42D8-8F8F-21C91CEC5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7459-3F96-4C3F-82E8-39168F99A87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92E3-A262-42D8-8F8F-21C91CEC5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7459-3F96-4C3F-82E8-39168F99A87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92E3-A262-42D8-8F8F-21C91CEC5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7459-3F96-4C3F-82E8-39168F99A87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92E3-A262-42D8-8F8F-21C91CEC5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7459-3F96-4C3F-82E8-39168F99A87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92E3-A262-42D8-8F8F-21C91CEC5D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07459-3F96-4C3F-82E8-39168F99A874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692E3-A262-42D8-8F8F-21C91CEC5D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ds.yahoo.com/_ylt=A0WTb_lR3OVMnDcAM92JzbkF;_ylu=X3oDMTBrZ20xOHVwBHBvcwMxMDQEc2VjA3NyBHZ0aWQD/SIG=1lfkviv15/EXP=1290218961/**http%3a/images.search.yahoo.com/images/view%3fback=http%253A%252F%252Fimages.search.yahoo.com%252Fsearch%252Fimages%253F_adv_prop%253Dimage%2526b%253D85%2526ni%253D21%2526va%253Dpowerpoint%252Bbackgrounds%2526xargs%253D0%2526pstart%253D1%2526fr%253Dyfp-t-830%26w=1024%26h=768%26imgurl=www.christianimages.net%252Fimages%252Fchristian-powerpoint-designs.jpg%26rurl=http%253A%252F%252Fwww.christianimages.net%252Fchristian-powerpoint-designs.htm%26size=59KB%26name=...%2bChristian%2bPo...%26p=powerpoint%2bbackgrounds%26oid=265581140cca998b1b6750e24561a28b%26fr2=%26no=104%26tt=31100%26b=85%26ni=21%26sigr=11va8obe0%26sigi=11veseimo%26sigb=13vgqfodn%26.crumb=hym.hXsciww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ds.yahoo.com/_ylt=A0WTb_lR3OVMnDcAM92JzbkF;_ylu=X3oDMTBrZ20xOHVwBHBvcwMxMDQEc2VjA3NyBHZ0aWQD/SIG=1lfkviv15/EXP=1290218961/**http%3a/images.search.yahoo.com/images/view%3fback=http%253A%252F%252Fimages.search.yahoo.com%252Fsearch%252Fimages%253F_adv_prop%253Dimage%2526b%253D85%2526ni%253D21%2526va%253Dpowerpoint%252Bbackgrounds%2526xargs%253D0%2526pstart%253D1%2526fr%253Dyfp-t-830%26w=1024%26h=768%26imgurl=www.christianimages.net%252Fimages%252Fchristian-powerpoint-designs.jpg%26rurl=http%253A%252F%252Fwww.christianimages.net%252Fchristian-powerpoint-designs.htm%26size=59KB%26name=...%2bChristian%2bPo...%26p=powerpoint%2bbackgrounds%26oid=265581140cca998b1b6750e24561a28b%26fr2=%26no=104%26tt=31100%26b=85%26ni=21%26sigr=11va8obe0%26sigi=11veseimo%26sigb=13vgqfodn%26.crumb=hym.hXsciww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ds.yahoo.com/_ylt=A0WTb_lR3OVMnDcAM92JzbkF;_ylu=X3oDMTBrZ20xOHVwBHBvcwMxMDQEc2VjA3NyBHZ0aWQD/SIG=1lfkviv15/EXP=1290218961/**http%3a/images.search.yahoo.com/images/view%3fback=http%253A%252F%252Fimages.search.yahoo.com%252Fsearch%252Fimages%253F_adv_prop%253Dimage%2526b%253D85%2526ni%253D21%2526va%253Dpowerpoint%252Bbackgrounds%2526xargs%253D0%2526pstart%253D1%2526fr%253Dyfp-t-830%26w=1024%26h=768%26imgurl=www.christianimages.net%252Fimages%252Fchristian-powerpoint-designs.jpg%26rurl=http%253A%252F%252Fwww.christianimages.net%252Fchristian-powerpoint-designs.htm%26size=59KB%26name=...%2bChristian%2bPo...%26p=powerpoint%2bbackgrounds%26oid=265581140cca998b1b6750e24561a28b%26fr2=%26no=104%26tt=31100%26b=85%26ni=21%26sigr=11va8obe0%26sigi=11veseimo%26sigb=13vgqfodn%26.crumb=hym.hXsciww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ds.yahoo.com/_ylt=A0WTb_lR3OVMnDcAM92JzbkF;_ylu=X3oDMTBrZ20xOHVwBHBvcwMxMDQEc2VjA3NyBHZ0aWQD/SIG=1lfkviv15/EXP=1290218961/**http%3a/images.search.yahoo.com/images/view%3fback=http%253A%252F%252Fimages.search.yahoo.com%252Fsearch%252Fimages%253F_adv_prop%253Dimage%2526b%253D85%2526ni%253D21%2526va%253Dpowerpoint%252Bbackgrounds%2526xargs%253D0%2526pstart%253D1%2526fr%253Dyfp-t-830%26w=1024%26h=768%26imgurl=www.christianimages.net%252Fimages%252Fchristian-powerpoint-designs.jpg%26rurl=http%253A%252F%252Fwww.christianimages.net%252Fchristian-powerpoint-designs.htm%26size=59KB%26name=...%2bChristian%2bPo...%26p=powerpoint%2bbackgrounds%26oid=265581140cca998b1b6750e24561a28b%26fr2=%26no=104%26tt=31100%26b=85%26ni=21%26sigr=11va8obe0%26sigi=11veseimo%26sigb=13vgqfodn%26.crumb=hym.hXsciww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ds.yahoo.com/_ylt=A0WTb_lR3OVMnDcAM92JzbkF;_ylu=X3oDMTBrZ20xOHVwBHBvcwMxMDQEc2VjA3NyBHZ0aWQD/SIG=1lfkviv15/EXP=1290218961/**http%3a/images.search.yahoo.com/images/view%3fback=http%253A%252F%252Fimages.search.yahoo.com%252Fsearch%252Fimages%253F_adv_prop%253Dimage%2526b%253D85%2526ni%253D21%2526va%253Dpowerpoint%252Bbackgrounds%2526xargs%253D0%2526pstart%253D1%2526fr%253Dyfp-t-830%26w=1024%26h=768%26imgurl=www.christianimages.net%252Fimages%252Fchristian-powerpoint-designs.jpg%26rurl=http%253A%252F%252Fwww.christianimages.net%252Fchristian-powerpoint-designs.htm%26size=59KB%26name=...%2bChristian%2bPo...%26p=powerpoint%2bbackgrounds%26oid=265581140cca998b1b6750e24561a28b%26fr2=%26no=104%26tt=31100%26b=85%26ni=21%26sigr=11va8obe0%26sigi=11veseimo%26sigb=13vgqfodn%26.crumb=hym.hXsciww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ds.yahoo.com/_ylt=A0WTb_lR3OVMnDcAM92JzbkF;_ylu=X3oDMTBrZ20xOHVwBHBvcwMxMDQEc2VjA3NyBHZ0aWQD/SIG=1lfkviv15/EXP=1290218961/**http%3a/images.search.yahoo.com/images/view%3fback=http%253A%252F%252Fimages.search.yahoo.com%252Fsearch%252Fimages%253F_adv_prop%253Dimage%2526b%253D85%2526ni%253D21%2526va%253Dpowerpoint%252Bbackgrounds%2526xargs%253D0%2526pstart%253D1%2526fr%253Dyfp-t-830%26w=1024%26h=768%26imgurl=www.christianimages.net%252Fimages%252Fchristian-powerpoint-designs.jpg%26rurl=http%253A%252F%252Fwww.christianimages.net%252Fchristian-powerpoint-designs.htm%26size=59KB%26name=...%2bChristian%2bPo...%26p=powerpoint%2bbackgrounds%26oid=265581140cca998b1b6750e24561a28b%26fr2=%26no=104%26tt=31100%26b=85%26ni=21%26sigr=11va8obe0%26sigi=11veseimo%26sigb=13vgqfodn%26.crumb=hym.hXsciww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www.google.com/imgres?imgurl=http://blog.jr.com/images//firefly-mobile-phone-kids.jpg&amp;imgrefurl=http://blog.jr.com/red-herring-awards-firefly-phone-for-kids/&amp;usg=__Uf0smwVF6ujBH9ul8DooEacVlu4=&amp;h=532&amp;w=450&amp;sz=50&amp;hl=en&amp;start=6&amp;sig2=-zn9OYI2Y1EUc2Qj2a2nkw&amp;zoom=1&amp;um=1&amp;itbs=1&amp;tbnid=6pnih3E2lUDtaM:&amp;tbnh=132&amp;tbnw=112&amp;prev=/images%3Fq%3Dpicture%2Bof%2Bfirefly%2Bphone%26um%3D1%26hl%3Den%26sa%3DX%26rlz%3D1T4ADFA_enUS350US351%26tbs%3Disch:1&amp;ei=7_DlTOmJCcHflgefhJWvCw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more4kids.info/529/kids-and-cell-phones" TargetMode="External"/><Relationship Id="rId2" Type="http://schemas.openxmlformats.org/officeDocument/2006/relationships/hyperlink" Target="http://rds.yahoo.com/_ylt=A0WTb_lR3OVMnDcAM92JzbkF;_ylu=X3oDMTBrZ20xOHVwBHBvcwMxMDQEc2VjA3NyBHZ0aWQD/SIG=1lfkviv15/EXP=1290218961/**http%3a/images.search.yahoo.com/images/view%3fback=http%253A%252F%252Fimages.search.yahoo.com%252Fsearch%252Fimages%253F_adv_prop%253Dimage%2526b%253D85%2526ni%253D21%2526va%253Dpowerpoint%252Bbackgrounds%2526xargs%253D0%2526pstart%253D1%2526fr%253Dyfp-t-830%26w=1024%26h=768%26imgurl=www.christianimages.net%252Fimages%252Fchristian-powerpoint-designs.jpg%26rurl=http%253A%252F%252Fwww.christianimages.net%252Fchristian-powerpoint-designs.htm%26size=59KB%26name=...%2bChristian%2bPo...%26p=powerpoint%2bbackgrounds%26oid=265581140cca998b1b6750e24561a28b%26fr2=%26no=104%26tt=31100%26b=85%26ni=21%26sigr=11va8obe0%26sigi=11veseimo%26sigb=13vgqfodn%26.crumb=hym.hXsciww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ommonsensemedia.org/whats-right-age-kids-get-cell-phone" TargetMode="External"/><Relationship Id="rId5" Type="http://schemas.openxmlformats.org/officeDocument/2006/relationships/hyperlink" Target="http://www.fireflymobile.com/about/" TargetMode="External"/><Relationship Id="rId4" Type="http://schemas.openxmlformats.org/officeDocument/2006/relationships/hyperlink" Target="http://www.babyart.org/teen/cell-phones-for-kids---when-is-too-young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2400" y="1066800"/>
            <a:ext cx="8839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latin typeface="Lucida Calligraphy" pitchFamily="66" charset="0"/>
              </a:rPr>
              <a:t>What is an appropriate age to get a cell phone?</a:t>
            </a:r>
          </a:p>
          <a:p>
            <a:pPr algn="ctr"/>
            <a:r>
              <a:rPr lang="en-US" sz="4400" i="1" dirty="0" smtClean="0">
                <a:latin typeface="Lucida Calligraphy" pitchFamily="66" charset="0"/>
              </a:rPr>
              <a:t>* How young is too young?*</a:t>
            </a:r>
            <a:endParaRPr lang="en-US" sz="4400" i="1" dirty="0">
              <a:latin typeface="Lucida Calligraphy" pitchFamily="66" charset="0"/>
            </a:endParaRPr>
          </a:p>
        </p:txBody>
      </p:sp>
      <p:pic>
        <p:nvPicPr>
          <p:cNvPr id="1031" name="Picture 7" descr="C:\Users\jessica\AppData\Local\Microsoft\Windows\Temporary Internet Files\Content.IE5\35IJRFB7\MC90043257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3353028"/>
            <a:ext cx="3886200" cy="350497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4800" y="4648200"/>
            <a:ext cx="289374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i="1" dirty="0" smtClean="0">
                <a:latin typeface="Lucida Calligraphy" pitchFamily="66" charset="0"/>
              </a:rPr>
              <a:t>Jessica Scott</a:t>
            </a:r>
          </a:p>
          <a:p>
            <a:pPr algn="ctr"/>
            <a:r>
              <a:rPr lang="en-US" sz="2800" i="1" dirty="0" smtClean="0">
                <a:latin typeface="Lucida Calligraphy" pitchFamily="66" charset="0"/>
              </a:rPr>
              <a:t>EDUC 320-001</a:t>
            </a:r>
          </a:p>
          <a:p>
            <a:pPr algn="ctr"/>
            <a:r>
              <a:rPr lang="en-US" sz="2800" i="1" dirty="0" smtClean="0">
                <a:latin typeface="Lucida Calligraphy" pitchFamily="66" charset="0"/>
              </a:rPr>
              <a:t>11-18-10</a:t>
            </a:r>
            <a:endParaRPr lang="en-US" sz="2800" i="1" dirty="0">
              <a:latin typeface="Lucida Calligraphy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609600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Lucida Calligraphy" pitchFamily="66" charset="0"/>
              </a:rPr>
              <a:t>Pros</a:t>
            </a:r>
            <a:endParaRPr lang="en-US" sz="4400" dirty="0">
              <a:latin typeface="Lucida Calligraphy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76400"/>
            <a:ext cx="8839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</a:rPr>
              <a:t>Safety and Security (use in case of an             </a:t>
            </a:r>
            <a:r>
              <a:rPr lang="en-US" sz="2800" i="1" dirty="0">
                <a:latin typeface="Lucida Calligraphy" pitchFamily="66" charset="0"/>
              </a:rPr>
              <a:t> </a:t>
            </a:r>
            <a:r>
              <a:rPr lang="en-US" sz="2800" i="1" dirty="0" smtClean="0">
                <a:latin typeface="Lucida Calligraphy" pitchFamily="66" charset="0"/>
              </a:rPr>
              <a:t>  emergency)</a:t>
            </a:r>
          </a:p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</a:rPr>
              <a:t>Can be a tool to teach your child responsibility</a:t>
            </a:r>
          </a:p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</a:rPr>
              <a:t>Can be a practical  convenience ; for example if you need to pick your child up early or if an after school activity  is running late.</a:t>
            </a:r>
          </a:p>
          <a:p>
            <a:pPr>
              <a:buFont typeface="Wingdings" pitchFamily="2" charset="2"/>
              <a:buChar char="v"/>
            </a:pPr>
            <a:endParaRPr lang="en-US" i="1" dirty="0" smtClean="0">
              <a:latin typeface="Lucida Calligraphy" pitchFamily="66" charset="0"/>
            </a:endParaRPr>
          </a:p>
          <a:p>
            <a:pPr>
              <a:buFont typeface="Wingdings" pitchFamily="2" charset="2"/>
              <a:buChar char="v"/>
            </a:pPr>
            <a:endParaRPr lang="en-US" i="1" dirty="0">
              <a:latin typeface="Lucida Calligraphy" pitchFamily="66" charset="0"/>
            </a:endParaRPr>
          </a:p>
        </p:txBody>
      </p:sp>
      <p:pic>
        <p:nvPicPr>
          <p:cNvPr id="4099" name="Picture 3" descr="C:\Users\jessica\AppData\Local\Microsoft\Windows\Temporary Internet Files\Content.IE5\DN8WGNER\MC90043607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5334000"/>
            <a:ext cx="1841500" cy="1304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7620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latin typeface="Lucida Calligraphy" pitchFamily="66" charset="0"/>
              </a:rPr>
              <a:t>Cons</a:t>
            </a:r>
            <a:endParaRPr lang="en-US" sz="4400" i="1" dirty="0">
              <a:latin typeface="Lucida Calligraphy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905000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</a:rPr>
              <a:t>Expense</a:t>
            </a:r>
          </a:p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</a:rPr>
              <a:t>Responsibility  level (younger kids tend to lose things a lot)</a:t>
            </a:r>
          </a:p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</a:rPr>
              <a:t>Internet  access dangers</a:t>
            </a:r>
          </a:p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</a:rPr>
              <a:t>Hidden charges</a:t>
            </a:r>
          </a:p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</a:rPr>
              <a:t>Could cause disruptions in school if the child has it out and is playing with it</a:t>
            </a:r>
            <a:endParaRPr lang="en-US" sz="2800" i="1" dirty="0">
              <a:latin typeface="Lucida Calligraphy" pitchFamily="66" charset="0"/>
            </a:endParaRPr>
          </a:p>
        </p:txBody>
      </p:sp>
      <p:pic>
        <p:nvPicPr>
          <p:cNvPr id="15363" name="Picture 3" descr="C:\Users\jessica\AppData\Local\Microsoft\Windows\Temporary Internet Files\Content.IE5\GGU7PXWK\MC900439837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228600"/>
            <a:ext cx="27432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858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latin typeface="Lucida Calligraphy" pitchFamily="66" charset="0"/>
              </a:rPr>
              <a:t>Position</a:t>
            </a:r>
            <a:endParaRPr lang="en-US" sz="4400" i="1" dirty="0">
              <a:latin typeface="Lucida Calligraphy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828800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latin typeface="Lucida Calligraphy" pitchFamily="66" charset="0"/>
              </a:rPr>
              <a:t>I think the age that a child gets a cell phone depends on the parent and the child. Cell phones require some maturity and a sense of responsibility, so once they are old enough to get around by themselves and be more independent, then they can have a cell phone. Around 12 or 13 seems appropriate. </a:t>
            </a:r>
            <a:endParaRPr lang="en-US" sz="2800" dirty="0">
              <a:latin typeface="Lucida Calligraphy" pitchFamily="66" charset="0"/>
            </a:endParaRPr>
          </a:p>
        </p:txBody>
      </p:sp>
      <p:pic>
        <p:nvPicPr>
          <p:cNvPr id="16387" name="Picture 3" descr="C:\Users\jessica\AppData\Local\Microsoft\Windows\Temporary Internet Files\Content.IE5\7NX3F2WN\MC900434837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876800"/>
            <a:ext cx="22098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334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latin typeface="Lucida Calligraphy" pitchFamily="66" charset="0"/>
              </a:rPr>
              <a:t>Reasons</a:t>
            </a:r>
            <a:endParaRPr lang="en-US" sz="4400" i="1" dirty="0">
              <a:latin typeface="Lucida Calligraphy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60020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i="1" dirty="0">
                <a:latin typeface="Lucida Calligraphy" pitchFamily="66" charset="0"/>
              </a:rPr>
              <a:t>E</a:t>
            </a:r>
            <a:r>
              <a:rPr lang="en-US" sz="2800" i="1" dirty="0" smtClean="0">
                <a:latin typeface="Lucida Calligraphy" pitchFamily="66" charset="0"/>
              </a:rPr>
              <a:t>verything depends on parenting style and how fast the child matures intellectually.</a:t>
            </a:r>
          </a:p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</a:rPr>
              <a:t>When a child I under the age of 10 they are never anywhere where an adult is not present or the parents can’t be called</a:t>
            </a:r>
          </a:p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</a:rPr>
              <a:t>Some kids are careless with their possessions and cell phones aren’t cheap!</a:t>
            </a:r>
          </a:p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</a:rPr>
              <a:t>Can your child be trusted not to text and have conversations during class?</a:t>
            </a:r>
            <a:endParaRPr lang="en-US" sz="2800" i="1" dirty="0">
              <a:latin typeface="Lucida Calligraphy" pitchFamily="66" charset="0"/>
            </a:endParaRPr>
          </a:p>
        </p:txBody>
      </p:sp>
      <p:pic>
        <p:nvPicPr>
          <p:cNvPr id="17411" name="Picture 3" descr="C:\Users\jessica\AppData\Local\Microsoft\Windows\Temporary Internet Files\Content.IE5\DN8WGNER\MC900441333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-152400"/>
            <a:ext cx="25908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334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latin typeface="Lucida Calligraphy" pitchFamily="66" charset="0"/>
              </a:rPr>
              <a:t>Alternative?                       </a:t>
            </a:r>
            <a:endParaRPr lang="en-US" sz="4400" i="1" dirty="0">
              <a:latin typeface="Lucida Calligraphy" pitchFamily="66" charset="0"/>
            </a:endParaRPr>
          </a:p>
        </p:txBody>
      </p:sp>
      <p:pic>
        <p:nvPicPr>
          <p:cNvPr id="18436" name="Picture 4" descr="http://t2.gstatic.com/images?q=tbn:6pnih3E2lUDtaM:http://blog.jr.com/images//firefly-mobile-phone-kid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0" y="4648200"/>
            <a:ext cx="2590800" cy="1752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447800"/>
            <a:ext cx="9144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u="sng" dirty="0" smtClean="0">
                <a:latin typeface="Lucida Calligraphy" pitchFamily="66" charset="0"/>
              </a:rPr>
              <a:t>Firefly Mobile </a:t>
            </a:r>
          </a:p>
          <a:p>
            <a:pPr algn="ctr"/>
            <a:r>
              <a:rPr lang="en-US" sz="2800" i="1" dirty="0" smtClean="0">
                <a:latin typeface="Lucida Calligraphy" pitchFamily="66" charset="0"/>
              </a:rPr>
              <a:t>(The mobile phone for mobile kids!)</a:t>
            </a:r>
          </a:p>
          <a:p>
            <a:pPr algn="ctr"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</a:rPr>
              <a:t>Firefly phones feature built in controls that allow parents to restrict incoming and outgoing calls as well as limit or restrict texting at no additional cost.</a:t>
            </a:r>
            <a:endParaRPr lang="en-US" sz="2800" i="1" dirty="0">
              <a:latin typeface="Lucida Calligraphy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096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>
                <a:latin typeface="Lucida Calligraphy" pitchFamily="66" charset="0"/>
              </a:rPr>
              <a:t>References:</a:t>
            </a:r>
            <a:endParaRPr lang="en-US" sz="4400" i="1" dirty="0">
              <a:latin typeface="Lucida Calligraphy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24000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u="sng" dirty="0">
                <a:latin typeface="Lucida Calligraphy" pitchFamily="66" charset="0"/>
                <a:hlinkClick r:id="rId4"/>
              </a:rPr>
              <a:t>http://www.babyart.org/teen/cell-phones-for-kids---when-is-too-young.html</a:t>
            </a:r>
            <a:r>
              <a:rPr lang="en-US" sz="2800" dirty="0">
                <a:latin typeface="Lucida Calligraphy" pitchFamily="66" charset="0"/>
              </a:rPr>
              <a:t> </a:t>
            </a:r>
            <a:endParaRPr lang="en-US" sz="2800" dirty="0" smtClean="0">
              <a:latin typeface="Lucida Calligraphy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  <a:hlinkClick r:id="rId5"/>
              </a:rPr>
              <a:t>http://www.fireflymobile.com/about/</a:t>
            </a:r>
            <a:r>
              <a:rPr lang="en-US" sz="2800" i="1" dirty="0" smtClean="0">
                <a:latin typeface="Lucida Calligraphy" pitchFamily="66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sz="2800" i="1" dirty="0" smtClean="0">
                <a:latin typeface="Lucida Calligraphy" pitchFamily="66" charset="0"/>
                <a:hlinkClick r:id="rId6"/>
              </a:rPr>
              <a:t>http://www.commonsensemedia.org/whats-right-age-kids-get-cell-phone</a:t>
            </a:r>
            <a:r>
              <a:rPr lang="en-US" sz="2800" i="1" dirty="0" smtClean="0">
                <a:latin typeface="Lucida Calligraphy" pitchFamily="66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en-US" sz="2800" i="1" u="sng" dirty="0">
                <a:latin typeface="Lucida Calligraphy" pitchFamily="66" charset="0"/>
                <a:hlinkClick r:id="rId7"/>
              </a:rPr>
              <a:t>http://www.more4kids.info/529/kids-and-cell-phones</a:t>
            </a:r>
            <a:r>
              <a:rPr lang="en-US" sz="2800" i="1" dirty="0">
                <a:latin typeface="Lucida Calligraphy" pitchFamily="66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290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jessica</dc:creator>
  <cp:lastModifiedBy>jessica</cp:lastModifiedBy>
  <cp:revision>12</cp:revision>
  <dcterms:created xsi:type="dcterms:W3CDTF">2010-11-19T02:07:23Z</dcterms:created>
  <dcterms:modified xsi:type="dcterms:W3CDTF">2010-11-19T03:52:31Z</dcterms:modified>
</cp:coreProperties>
</file>